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8"/>
  </p:notesMasterIdLst>
  <p:sldIdLst>
    <p:sldId id="267" r:id="rId4"/>
    <p:sldId id="262" r:id="rId5"/>
    <p:sldId id="279" r:id="rId6"/>
    <p:sldId id="278" r:id="rId7"/>
    <p:sldId id="277" r:id="rId8"/>
    <p:sldId id="276" r:id="rId9"/>
    <p:sldId id="263" r:id="rId10"/>
    <p:sldId id="269" r:id="rId11"/>
    <p:sldId id="270" r:id="rId12"/>
    <p:sldId id="271" r:id="rId13"/>
    <p:sldId id="275" r:id="rId14"/>
    <p:sldId id="273" r:id="rId15"/>
    <p:sldId id="274" r:id="rId16"/>
    <p:sldId id="268" r:id="rId17"/>
  </p:sldIdLst>
  <p:sldSz cx="12192000" cy="6858000"/>
  <p:notesSz cx="6858000" cy="9144000"/>
  <p:embeddedFontLst>
    <p:embeddedFont>
      <p:font typeface="SamsungOne 800C" panose="020B090603030302020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amsungOne 450C" panose="020B0506030303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5802"/>
            <a:ext cx="2548349" cy="52856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549" y="3582813"/>
            <a:ext cx="1511939" cy="2316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12" y="1055802"/>
            <a:ext cx="2528039" cy="52984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314" y="1080070"/>
            <a:ext cx="2526991" cy="52742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51" y="3582813"/>
            <a:ext cx="1511939" cy="2316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251" y="6397580"/>
            <a:ext cx="2133898" cy="32389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66" y="6368209"/>
            <a:ext cx="1548518" cy="34140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251" y="6341492"/>
            <a:ext cx="1475360" cy="3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9925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приложения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68780" y="2551914"/>
            <a:ext cx="63257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Реализован дневник потребления пищи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Можно использовать, как книгу рецептов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Позволяет формировать меню из продуктов 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8162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 приложения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2"/>
            <a:ext cx="79495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Улучшить </a:t>
            </a:r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дизайн;</a:t>
            </a:r>
            <a:endParaRPr lang="ru-RU" sz="32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Добавить </a:t>
            </a:r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статистику;</a:t>
            </a:r>
            <a:endParaRPr lang="ru-RU" sz="32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Расширить список заранее </a:t>
            </a:r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готовых;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ингредиентов </a:t>
            </a:r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и </a:t>
            </a:r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продуктов;</a:t>
            </a:r>
            <a:endParaRPr lang="ru-RU" sz="32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Добавить </a:t>
            </a:r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диеты;</a:t>
            </a:r>
            <a:endParaRPr lang="ru-RU" sz="32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Ввести учет белков, жиров и </a:t>
            </a:r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углеводов.</a:t>
            </a:r>
            <a:endParaRPr lang="ru-RU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21546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по работе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2266692"/>
            <a:ext cx="66195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Закрепил изученный на курсе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материал;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Приобрел дополнительные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знания;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Выполнил изначально поставленную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задачу. 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1629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031" y="3129703"/>
            <a:ext cx="9856520" cy="103853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Приложение – счетчик калорий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Выполнил: Соколов А.Е.</a:t>
            </a:r>
          </a:p>
          <a:p>
            <a:r>
              <a:rPr lang="ru-RU" dirty="0" smtClean="0"/>
              <a:t>Преподаватель: </a:t>
            </a:r>
            <a:r>
              <a:rPr lang="ru-RU" dirty="0" err="1" smtClean="0"/>
              <a:t>Нужных.</a:t>
            </a:r>
            <a:r>
              <a:rPr lang="ru-RU" sz="2800" dirty="0" err="1" smtClean="0"/>
              <a:t>А</a:t>
            </a:r>
            <a:r>
              <a:rPr lang="ru-RU" dirty="0" err="1" smtClean="0"/>
              <a:t>.В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</a:t>
            </a:r>
            <a:r>
              <a:rPr lang="ru-RU" dirty="0" smtClean="0"/>
              <a:t>ктуальность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36270" y="1377538"/>
            <a:ext cx="9179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Помогает перейти на здоровый образ жизни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721" y="2463148"/>
            <a:ext cx="6120864" cy="33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66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</a:t>
            </a:r>
            <a:r>
              <a:rPr lang="ru-RU" dirty="0"/>
              <a:t>аза данных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3" y="1356144"/>
            <a:ext cx="11139054" cy="44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23" y="1291898"/>
            <a:ext cx="11245932" cy="44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16" y="1460664"/>
            <a:ext cx="10972975" cy="437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Класс</a:t>
            </a:r>
            <a:r>
              <a:rPr lang="en-US" dirty="0" smtClean="0"/>
              <a:t> </a:t>
            </a:r>
            <a:r>
              <a:rPr lang="en-US" dirty="0" err="1" smtClean="0"/>
              <a:t>DataBase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1679718"/>
            <a:ext cx="6782930" cy="1887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598" t="-4154"/>
          <a:stretch/>
        </p:blipFill>
        <p:spPr>
          <a:xfrm>
            <a:off x="863138" y="2315983"/>
            <a:ext cx="4785778" cy="2406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38" y="2972018"/>
            <a:ext cx="5044107" cy="1976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38" y="3677512"/>
            <a:ext cx="4238305" cy="1783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38" y="4308464"/>
            <a:ext cx="4887957" cy="4032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38" y="5219523"/>
            <a:ext cx="3708862" cy="2126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38" y="6032389"/>
            <a:ext cx="5946736" cy="2055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4854" y="1089455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</a:rPr>
              <a:t>Методы</a:t>
            </a:r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00211" y="1089803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Н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азначение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695981" y="2113141"/>
            <a:ext cx="3736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Заполняет данный ей список ингредиентами из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базы данных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694196" y="2747697"/>
            <a:ext cx="3363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Заполняет данный ей список продуктами из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базы данных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7697766" y="3443541"/>
            <a:ext cx="3733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Добавляет в базу данных передаваемый методу ингредиент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7694196" y="4186926"/>
            <a:ext cx="3786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Добавляет в базу данных передаваемый методу ингредиент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694196" y="5950474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Связывает дни с продуктами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94196" y="4851564"/>
            <a:ext cx="394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Возвращает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id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дня или добавляет в базу данных передаваемый методу день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94196" y="1451656"/>
            <a:ext cx="3363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Возвращает продукты за переданный методу день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754854" y="1451656"/>
            <a:ext cx="10839738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754854" y="2097987"/>
            <a:ext cx="10839738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754854" y="2759472"/>
            <a:ext cx="10839738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754854" y="3443541"/>
            <a:ext cx="10839738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754854" y="4180286"/>
            <a:ext cx="10839738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754854" y="4864182"/>
            <a:ext cx="10839738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754854" y="5787512"/>
            <a:ext cx="10839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7694196" y="1089455"/>
            <a:ext cx="0" cy="5148437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</a:t>
            </a:r>
            <a:r>
              <a:rPr lang="ru-RU" dirty="0" smtClean="0"/>
              <a:t>даптеры списков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704848" y="1894900"/>
            <a:ext cx="10999472" cy="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718816" y="1170432"/>
            <a:ext cx="0" cy="509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595616" y="1055802"/>
            <a:ext cx="12192" cy="52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55179" y="1288115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Для ингредиентов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10600" y="127168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Для продуктов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93" y="2205615"/>
            <a:ext cx="3019846" cy="28579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452" y="2491405"/>
            <a:ext cx="2181529" cy="28579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810" y="2167510"/>
            <a:ext cx="2476846" cy="32389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310" y="2486642"/>
            <a:ext cx="1933845" cy="2953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4848" y="2175080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Классы - адаптеры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848" y="4220884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Элементы списков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386" y="4094627"/>
            <a:ext cx="4316342" cy="621846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111" y="4111935"/>
            <a:ext cx="3938209" cy="58723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8"/>
          <a:srcRect t="24974" r="6433" b="30640"/>
          <a:stretch/>
        </p:blipFill>
        <p:spPr>
          <a:xfrm>
            <a:off x="3072416" y="4716473"/>
            <a:ext cx="3899836" cy="83583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9"/>
          <a:srcRect t="47763" b="45600"/>
          <a:stretch/>
        </p:blipFill>
        <p:spPr>
          <a:xfrm>
            <a:off x="7751350" y="4699165"/>
            <a:ext cx="3967729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475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Взаимодействия активностей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70" y="1073471"/>
            <a:ext cx="2551660" cy="52828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1" y="1055802"/>
            <a:ext cx="2526094" cy="52828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035" y="1073471"/>
            <a:ext cx="2509079" cy="528287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830" y="3590241"/>
            <a:ext cx="1511939" cy="23166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06927" y="3590241"/>
            <a:ext cx="1511939" cy="23166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367" y="6405190"/>
            <a:ext cx="1543265" cy="34294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184" y="6377143"/>
            <a:ext cx="2791215" cy="36200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5283" y="6362675"/>
            <a:ext cx="1476581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60126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176</Words>
  <Application>Microsoft Office PowerPoint</Application>
  <PresentationFormat>Широкоэкранный</PresentationFormat>
  <Paragraphs>61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SamsungOne 800C</vt:lpstr>
      <vt:lpstr>Calibri</vt:lpstr>
      <vt:lpstr>Arial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Приложение – счетчик калорий</vt:lpstr>
      <vt:lpstr>Актуальность</vt:lpstr>
      <vt:lpstr>База данных</vt:lpstr>
      <vt:lpstr>Презентация PowerPoint</vt:lpstr>
      <vt:lpstr>Презентация PowerPoint</vt:lpstr>
      <vt:lpstr>Класс DataBase</vt:lpstr>
      <vt:lpstr>Адаптеры списков</vt:lpstr>
      <vt:lpstr>Взаимодействия активностей</vt:lpstr>
      <vt:lpstr>Презентация PowerPoint</vt:lpstr>
      <vt:lpstr>Преимущества приложения</vt:lpstr>
      <vt:lpstr>Перспективы приложения</vt:lpstr>
      <vt:lpstr>Итоги по работе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Администратор</cp:lastModifiedBy>
  <cp:revision>45</cp:revision>
  <dcterms:created xsi:type="dcterms:W3CDTF">2020-05-25T08:37:09Z</dcterms:created>
  <dcterms:modified xsi:type="dcterms:W3CDTF">2022-06-04T05:56:21Z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